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485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73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2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00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773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4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87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8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791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81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2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1E9CE-B9D2-470B-A416-2AFDFDF6B3B4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38F26-345A-4E3B-BA5F-3A67A2F6B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697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6C376B4-74A7-58E2-FF22-AB57D263E532}"/>
              </a:ext>
            </a:extLst>
          </p:cNvPr>
          <p:cNvSpPr/>
          <p:nvPr/>
        </p:nvSpPr>
        <p:spPr>
          <a:xfrm>
            <a:off x="6696891" y="809895"/>
            <a:ext cx="4824549" cy="520772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44ADB9-15C0-3067-3EBC-FA4EA5C10C94}"/>
              </a:ext>
            </a:extLst>
          </p:cNvPr>
          <p:cNvSpPr/>
          <p:nvPr/>
        </p:nvSpPr>
        <p:spPr>
          <a:xfrm>
            <a:off x="670560" y="2694955"/>
            <a:ext cx="542544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i="1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COSY AIRCONDITIONER</a:t>
            </a:r>
          </a:p>
        </p:txBody>
      </p:sp>
    </p:spTree>
    <p:extLst>
      <p:ext uri="{BB962C8B-B14F-4D97-AF65-F5344CB8AC3E}">
        <p14:creationId xmlns:p14="http://schemas.microsoft.com/office/powerpoint/2010/main" val="293687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ECE216-3849-2AC9-6DB3-61AE9CEA958B}"/>
              </a:ext>
            </a:extLst>
          </p:cNvPr>
          <p:cNvSpPr/>
          <p:nvPr/>
        </p:nvSpPr>
        <p:spPr>
          <a:xfrm>
            <a:off x="123048" y="1579577"/>
            <a:ext cx="71673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i="1" cap="none" spc="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INTRODUCING COSY_AIRCONDITIONER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22D16A-1773-1DBB-6457-1F7D89D6B947}"/>
              </a:ext>
            </a:extLst>
          </p:cNvPr>
          <p:cNvSpPr/>
          <p:nvPr/>
        </p:nvSpPr>
        <p:spPr>
          <a:xfrm>
            <a:off x="130630" y="2111088"/>
            <a:ext cx="5213646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Welcome to COSY AIRCONDITIONER, where we are dedicated to providing the highest quality air conditioning solutions for your home or business. Our state-of-the-art technology ensures that you will always enjoy a comfortable and healthy indoor environment, no matter what the weather is like outside.</a:t>
            </a:r>
            <a:endParaRPr lang="en-US" sz="2400" b="0" cap="none" spc="0" dirty="0">
              <a:ln w="0"/>
              <a:solidFill>
                <a:schemeClr val="tx2">
                  <a:lumMod val="9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FB2018-58C8-F13A-FFE6-EC796A6AA5AA}"/>
              </a:ext>
            </a:extLst>
          </p:cNvPr>
          <p:cNvSpPr/>
          <p:nvPr/>
        </p:nvSpPr>
        <p:spPr>
          <a:xfrm>
            <a:off x="7389347" y="1216405"/>
            <a:ext cx="4472685" cy="458038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2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B5408-E21A-487D-7BB9-BF9719E52352}"/>
              </a:ext>
            </a:extLst>
          </p:cNvPr>
          <p:cNvSpPr/>
          <p:nvPr/>
        </p:nvSpPr>
        <p:spPr>
          <a:xfrm>
            <a:off x="669619" y="2206851"/>
            <a:ext cx="865835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Features and Benefits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0A75CB-D287-2D16-14AF-670D2C0A4910}"/>
              </a:ext>
            </a:extLst>
          </p:cNvPr>
          <p:cNvSpPr/>
          <p:nvPr/>
        </p:nvSpPr>
        <p:spPr>
          <a:xfrm>
            <a:off x="669619" y="3037848"/>
            <a:ext cx="1051295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Smart temperature control, energy efficiency, and improved air quality for a comfortable and healthy living environment.</a:t>
            </a:r>
            <a:endParaRPr lang="en-US" sz="2400" b="0" cap="none" spc="0" dirty="0">
              <a:ln w="0"/>
              <a:solidFill>
                <a:schemeClr val="tx2">
                  <a:lumMod val="9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0419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D8513E1-3D50-D577-8281-C0E8BBE95A9E}"/>
              </a:ext>
            </a:extLst>
          </p:cNvPr>
          <p:cNvSpPr/>
          <p:nvPr/>
        </p:nvSpPr>
        <p:spPr>
          <a:xfrm>
            <a:off x="191592" y="1367269"/>
            <a:ext cx="5016134" cy="352694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B83A6E-5431-37D1-DFE8-CBF01897B071}"/>
              </a:ext>
            </a:extLst>
          </p:cNvPr>
          <p:cNvSpPr/>
          <p:nvPr/>
        </p:nvSpPr>
        <p:spPr>
          <a:xfrm>
            <a:off x="471287" y="250261"/>
            <a:ext cx="37685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Our Technology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DEE8362-8442-0FC3-9E0B-37DF52C8C825}"/>
              </a:ext>
            </a:extLst>
          </p:cNvPr>
          <p:cNvGrpSpPr/>
          <p:nvPr/>
        </p:nvGrpSpPr>
        <p:grpSpPr>
          <a:xfrm>
            <a:off x="413638" y="5050975"/>
            <a:ext cx="4863753" cy="1293253"/>
            <a:chOff x="343973" y="4955180"/>
            <a:chExt cx="4863753" cy="129325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4EEAD9D-5EFE-1A47-562C-D64F63A249DE}"/>
                </a:ext>
              </a:extLst>
            </p:cNvPr>
            <p:cNvSpPr/>
            <p:nvPr/>
          </p:nvSpPr>
          <p:spPr>
            <a:xfrm>
              <a:off x="343973" y="4955180"/>
              <a:ext cx="2333652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Energy Efficiency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576DF5B-FF32-5DF2-2477-8C195429013B}"/>
                </a:ext>
              </a:extLst>
            </p:cNvPr>
            <p:cNvSpPr/>
            <p:nvPr/>
          </p:nvSpPr>
          <p:spPr>
            <a:xfrm>
              <a:off x="368176" y="5417436"/>
              <a:ext cx="4839550" cy="8309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Our </a:t>
              </a:r>
              <a:r>
                <a:rPr lang="en-US" sz="1600" dirty="0" err="1">
                  <a:solidFill>
                    <a:schemeClr val="tx2">
                      <a:lumMod val="90000"/>
                    </a:schemeClr>
                  </a:solidFill>
                </a:rPr>
                <a:t>Airconditioner</a:t>
              </a:r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 is designed to be energy efficient, with a high SEER rating and programmable settings to reduce energy consumption when not in use.</a:t>
              </a:r>
              <a:endParaRPr lang="en-US" sz="1600" b="0" cap="none" spc="0" dirty="0">
                <a:ln w="0"/>
                <a:solidFill>
                  <a:schemeClr val="tx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94F33CE-56F8-4DA1-6E30-C5B2EBF7CA3B}"/>
              </a:ext>
            </a:extLst>
          </p:cNvPr>
          <p:cNvGrpSpPr/>
          <p:nvPr/>
        </p:nvGrpSpPr>
        <p:grpSpPr>
          <a:xfrm>
            <a:off x="5742390" y="2261947"/>
            <a:ext cx="4646936" cy="1205576"/>
            <a:chOff x="5812063" y="1556546"/>
            <a:chExt cx="4653600" cy="120557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642661-B081-EB61-C74F-3BA2763D6810}"/>
                </a:ext>
              </a:extLst>
            </p:cNvPr>
            <p:cNvSpPr/>
            <p:nvPr/>
          </p:nvSpPr>
          <p:spPr>
            <a:xfrm>
              <a:off x="5812063" y="1556546"/>
              <a:ext cx="3668120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dirty="0"/>
                <a:t>Smart Temperature Control</a:t>
              </a:r>
              <a:endParaRPr lang="en-US" sz="24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CCE87B3-5227-2301-11C6-1473BB91A275}"/>
                </a:ext>
              </a:extLst>
            </p:cNvPr>
            <p:cNvSpPr/>
            <p:nvPr/>
          </p:nvSpPr>
          <p:spPr>
            <a:xfrm>
              <a:off x="5812064" y="1931125"/>
              <a:ext cx="4653599" cy="8309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Our </a:t>
              </a:r>
              <a:r>
                <a:rPr lang="en-US" sz="1600" dirty="0" err="1">
                  <a:solidFill>
                    <a:schemeClr val="tx2">
                      <a:lumMod val="90000"/>
                    </a:schemeClr>
                  </a:solidFill>
                </a:rPr>
                <a:t>Airconditioner</a:t>
              </a:r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 uses advanced sensors and algorithms to automatically adjust the temperature to your desired comfort level.</a:t>
              </a:r>
              <a:endParaRPr lang="en-US" sz="1600" b="0" cap="none" spc="0" dirty="0">
                <a:ln w="0"/>
                <a:solidFill>
                  <a:schemeClr val="tx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8B7225C-01C7-9206-3D3C-08509FC8A8D6}"/>
              </a:ext>
            </a:extLst>
          </p:cNvPr>
          <p:cNvGrpSpPr/>
          <p:nvPr/>
        </p:nvGrpSpPr>
        <p:grpSpPr>
          <a:xfrm>
            <a:off x="5467693" y="5031379"/>
            <a:ext cx="4921641" cy="1292662"/>
            <a:chOff x="5589604" y="4839789"/>
            <a:chExt cx="4921641" cy="129266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7B2D2FB-7FC0-BF4D-E00E-E52B64C5063D}"/>
                </a:ext>
              </a:extLst>
            </p:cNvPr>
            <p:cNvSpPr/>
            <p:nvPr/>
          </p:nvSpPr>
          <p:spPr>
            <a:xfrm>
              <a:off x="5619871" y="4839789"/>
              <a:ext cx="2260042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b="1" dirty="0"/>
                <a:t>Quiet Operation</a:t>
              </a:r>
              <a:endParaRPr lang="en-US" sz="24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8F52DE-EAE2-E1CD-4B07-3EE83C744E72}"/>
                </a:ext>
              </a:extLst>
            </p:cNvPr>
            <p:cNvSpPr/>
            <p:nvPr/>
          </p:nvSpPr>
          <p:spPr>
            <a:xfrm>
              <a:off x="5589604" y="5301454"/>
              <a:ext cx="4921641" cy="8309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Our </a:t>
              </a:r>
              <a:r>
                <a:rPr lang="en-US" sz="1600" dirty="0" err="1">
                  <a:solidFill>
                    <a:schemeClr val="tx2">
                      <a:lumMod val="90000"/>
                    </a:schemeClr>
                  </a:solidFill>
                </a:rPr>
                <a:t>Airconditioner</a:t>
              </a:r>
              <a:r>
                <a:rPr lang="en-US" sz="1600" dirty="0">
                  <a:solidFill>
                    <a:schemeClr val="tx2">
                      <a:lumMod val="90000"/>
                    </a:schemeClr>
                  </a:solidFill>
                </a:rPr>
                <a:t> uses advanced noise reduction technology to operate quietly, ensuring a peaceful home environment.</a:t>
              </a:r>
              <a:endParaRPr lang="en-US" sz="1600" b="0" cap="none" spc="0" dirty="0">
                <a:ln w="0"/>
                <a:solidFill>
                  <a:schemeClr val="tx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372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4555CB4-5849-82F8-2C50-45A5BA33947D}"/>
              </a:ext>
            </a:extLst>
          </p:cNvPr>
          <p:cNvSpPr/>
          <p:nvPr/>
        </p:nvSpPr>
        <p:spPr>
          <a:xfrm>
            <a:off x="3478137" y="2296215"/>
            <a:ext cx="523572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Customer Reviews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194CBA-FFD1-5377-11DA-C8CF66E6938B}"/>
              </a:ext>
            </a:extLst>
          </p:cNvPr>
          <p:cNvSpPr/>
          <p:nvPr/>
        </p:nvSpPr>
        <p:spPr>
          <a:xfrm>
            <a:off x="1004170" y="2975724"/>
            <a:ext cx="1032332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“The COSY </a:t>
            </a:r>
            <a:r>
              <a:rPr lang="en-US" dirty="0" err="1">
                <a:solidFill>
                  <a:schemeClr val="tx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Airconditioner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has exceeded my expectations. It's efficient, easy to use, and has made a noticeable difference in my home's comfort level.”</a:t>
            </a:r>
            <a:endParaRPr lang="en-US" cap="none" spc="0" dirty="0">
              <a:ln w="0"/>
              <a:solidFill>
                <a:schemeClr val="tx2">
                  <a:lumMod val="9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984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544DB0-6836-B7F7-E66E-419B779D5299}"/>
              </a:ext>
            </a:extLst>
          </p:cNvPr>
          <p:cNvSpPr/>
          <p:nvPr/>
        </p:nvSpPr>
        <p:spPr>
          <a:xfrm>
            <a:off x="1196122" y="1029478"/>
            <a:ext cx="36086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Contact Us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47B088-0971-40CB-5098-411D927D53A7}"/>
              </a:ext>
            </a:extLst>
          </p:cNvPr>
          <p:cNvSpPr/>
          <p:nvPr/>
        </p:nvSpPr>
        <p:spPr>
          <a:xfrm>
            <a:off x="1160802" y="1952808"/>
            <a:ext cx="106592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Thank you for considering COSY </a:t>
            </a:r>
            <a:r>
              <a:rPr lang="en-US" sz="2000" dirty="0" err="1">
                <a:solidFill>
                  <a:schemeClr val="tx2">
                    <a:lumMod val="90000"/>
                  </a:schemeClr>
                </a:solidFill>
              </a:rPr>
              <a:t>Airconditioner</a:t>
            </a:r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. If you have any questions or would like to learn more about our products and services, please don't hesitate to contact us using the information below:</a:t>
            </a:r>
            <a:endParaRPr lang="en-US" sz="2000" b="0" cap="none" spc="0" dirty="0">
              <a:ln w="0"/>
              <a:solidFill>
                <a:schemeClr val="tx2">
                  <a:lumMod val="9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D2A363-1231-68F5-7F37-3C986F0BC3E5}"/>
              </a:ext>
            </a:extLst>
          </p:cNvPr>
          <p:cNvSpPr/>
          <p:nvPr/>
        </p:nvSpPr>
        <p:spPr>
          <a:xfrm>
            <a:off x="1196121" y="2660694"/>
            <a:ext cx="6211358" cy="142763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Email: wajid2303D@aptechorangi.com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Phone: +92 </a:t>
            </a:r>
            <a:r>
              <a:rPr lang="en-US" sz="2000" b="0" i="0" dirty="0">
                <a:solidFill>
                  <a:schemeClr val="tx2">
                    <a:lumMod val="90000"/>
                  </a:schemeClr>
                </a:solidFill>
                <a:effectLst/>
                <a:latin typeface="Arial" panose="020B0604020202020204" pitchFamily="34" charset="0"/>
              </a:rPr>
              <a:t>331 6227701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</a:schemeClr>
                </a:solidFill>
              </a:rPr>
              <a:t>Address: </a:t>
            </a:r>
            <a:r>
              <a:rPr lang="fi-FI" sz="2000" b="0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fi-FI" sz="2000" b="0" i="0" dirty="0">
                <a:solidFill>
                  <a:schemeClr val="tx2">
                    <a:lumMod val="90000"/>
                  </a:schemeClr>
                </a:solidFill>
                <a:effectLst/>
                <a:latin typeface="Arial" panose="020B0604020202020204" pitchFamily="34" charset="0"/>
              </a:rPr>
              <a:t>V3C6+PW PECHS, Karachi, Pakistane</a:t>
            </a:r>
            <a:endParaRPr lang="en-US" sz="2000" b="0" cap="none" spc="0" dirty="0">
              <a:ln w="0"/>
              <a:solidFill>
                <a:schemeClr val="tx2">
                  <a:lumMod val="9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026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45D0A0-A6A9-9E8D-D3CA-67EEAD356141}"/>
              </a:ext>
            </a:extLst>
          </p:cNvPr>
          <p:cNvSpPr/>
          <p:nvPr/>
        </p:nvSpPr>
        <p:spPr>
          <a:xfrm>
            <a:off x="1602297" y="1996580"/>
            <a:ext cx="8372213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b="0" i="1" cap="none" spc="0" dirty="0">
                <a:ln w="0"/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Gabriola" panose="04040605051002020D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29045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128</TotalTime>
  <Words>238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Gabriola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</cp:revision>
  <dcterms:created xsi:type="dcterms:W3CDTF">2023-10-10T19:32:09Z</dcterms:created>
  <dcterms:modified xsi:type="dcterms:W3CDTF">2023-10-11T10:36:02Z</dcterms:modified>
</cp:coreProperties>
</file>

<file path=docProps/thumbnail.jpeg>
</file>